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6C36E0A-D794-4866-A531-9A04FA8545B1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0524183-6C6F-4B70-88A1-A8CE849B71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spread got to do with it?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Projector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8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Whole Class 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On your whiteboard: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en-US" sz="3200" i="1" dirty="0"/>
              <a:t>Using the numbers 1-100, create a data set of 4 numbers that has the smallest standard deviation possible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61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Whole Class 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On your whiteboard: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Using the numbers 1-100, create a data set of 4 numbers that has the </a:t>
            </a:r>
            <a:r>
              <a:rPr lang="en-US" sz="3600" i="1" dirty="0" smtClean="0"/>
              <a:t>largest </a:t>
            </a:r>
            <a:r>
              <a:rPr lang="en-US" sz="3600" i="1" dirty="0"/>
              <a:t>standard deviation possible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072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Working in pairs part 1 Cards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Take turns placing </a:t>
            </a:r>
            <a:r>
              <a:rPr lang="en-US" sz="3600" dirty="0"/>
              <a:t>the cards in order from least to greatest according to their standard deviation.  </a:t>
            </a:r>
            <a:r>
              <a:rPr lang="en-US" sz="3600" i="1" dirty="0"/>
              <a:t>Do not calculate the standard deviation!</a:t>
            </a:r>
            <a:r>
              <a:rPr lang="en-US" sz="3600" dirty="0"/>
              <a:t>  Once you and your partner agree on an order, calculate the standard deviation and check how you did</a:t>
            </a:r>
            <a:r>
              <a:rPr lang="en-US" sz="3600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85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Working in pairs part 1 Cards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Now match the variable expression cards to the graph cards.  Can you find the standard deviation of the variable expressions?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400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Working in pairs part </a:t>
            </a:r>
            <a:r>
              <a:rPr lang="en-US" b="1" dirty="0" smtClean="0"/>
              <a:t>2 </a:t>
            </a:r>
            <a:r>
              <a:rPr lang="en-US" b="1" dirty="0"/>
              <a:t>Cards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600" dirty="0" smtClean="0"/>
              <a:t>Take turns placing the scenario cards in order from least standard deviation to the greatest standard deviation.  Be sure to justify your reasoning to your partner.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97133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Feedback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876800"/>
          </a:xfrm>
        </p:spPr>
        <p:txBody>
          <a:bodyPr>
            <a:noAutofit/>
          </a:bodyPr>
          <a:lstStyle/>
          <a:p>
            <a:pPr lvl="0"/>
            <a:r>
              <a:rPr lang="en-US" sz="2800" i="1" dirty="0"/>
              <a:t>Do you need </a:t>
            </a:r>
            <a:r>
              <a:rPr lang="en-US" sz="2800" i="1" dirty="0" smtClean="0"/>
              <a:t>numbers </a:t>
            </a:r>
            <a:r>
              <a:rPr lang="en-US" sz="2800" i="1" dirty="0"/>
              <a:t>to compare standard deviation?</a:t>
            </a:r>
            <a:endParaRPr lang="en-US" sz="2800" dirty="0"/>
          </a:p>
          <a:p>
            <a:pPr lvl="0"/>
            <a:r>
              <a:rPr lang="en-US" sz="2800" i="1" dirty="0"/>
              <a:t>What is standard deviation a measure of?</a:t>
            </a:r>
            <a:endParaRPr lang="en-US" sz="2800" dirty="0"/>
          </a:p>
          <a:p>
            <a:pPr lvl="0"/>
            <a:r>
              <a:rPr lang="en-US" sz="2800" i="1" dirty="0"/>
              <a:t>What kind of data set has a standard deviation of </a:t>
            </a:r>
            <a:r>
              <a:rPr lang="en-US" sz="2800" i="1" dirty="0" smtClean="0"/>
              <a:t>0?</a:t>
            </a:r>
            <a:endParaRPr lang="en-US" sz="2800" dirty="0"/>
          </a:p>
          <a:p>
            <a:r>
              <a:rPr lang="en-US" sz="2800" i="1" dirty="0"/>
              <a:t>What </a:t>
            </a:r>
            <a:r>
              <a:rPr lang="en-US" sz="2800" i="1" dirty="0" smtClean="0"/>
              <a:t>kind </a:t>
            </a:r>
            <a:r>
              <a:rPr lang="en-US" sz="2800" i="1" dirty="0"/>
              <a:t>of data set has a standard deviation of 10</a:t>
            </a:r>
            <a:r>
              <a:rPr lang="en-US" sz="2800" i="1" dirty="0" smtClean="0"/>
              <a:t>?</a:t>
            </a:r>
          </a:p>
          <a:p>
            <a:pPr lvl="0"/>
            <a:r>
              <a:rPr lang="en-US" sz="2800" i="1" dirty="0"/>
              <a:t>What does the formula for mean look like?</a:t>
            </a:r>
            <a:endParaRPr lang="en-US" sz="2800" dirty="0"/>
          </a:p>
          <a:p>
            <a:pPr lvl="0"/>
            <a:r>
              <a:rPr lang="en-US" sz="2800" i="1" dirty="0"/>
              <a:t>What </a:t>
            </a:r>
            <a:r>
              <a:rPr lang="en-US" sz="2800" i="1" dirty="0" smtClean="0"/>
              <a:t>is </a:t>
            </a:r>
            <a:r>
              <a:rPr lang="en-US" sz="2800" i="1" dirty="0"/>
              <a:t>the formula for standard </a:t>
            </a:r>
            <a:r>
              <a:rPr lang="en-US" sz="2800" i="1" dirty="0" smtClean="0"/>
              <a:t>deviation?</a:t>
            </a:r>
            <a:endParaRPr lang="en-US" sz="2800" dirty="0"/>
          </a:p>
          <a:p>
            <a:r>
              <a:rPr lang="en-US" sz="2800" i="1" smtClean="0"/>
              <a:t>What </a:t>
            </a:r>
            <a:r>
              <a:rPr lang="en-US" sz="2800" i="1" dirty="0"/>
              <a:t>does “spread out” mean in math terms?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46675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</TotalTime>
  <Words>246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What’s spread got to do with it?</vt:lpstr>
      <vt:lpstr>Whole Class Introduction</vt:lpstr>
      <vt:lpstr>Whole Class Introduction</vt:lpstr>
      <vt:lpstr>Working in pairs part 1 Cards </vt:lpstr>
      <vt:lpstr>Working in pairs part 1 Cards </vt:lpstr>
      <vt:lpstr>Working in pairs part 2 Cards </vt:lpstr>
      <vt:lpstr>Feedback Questions</vt:lpstr>
    </vt:vector>
  </TitlesOfParts>
  <Company>Hall County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spread got to do with it?</dc:title>
  <dc:creator>Micah Hoyt</dc:creator>
  <cp:lastModifiedBy>Micah Hoyt</cp:lastModifiedBy>
  <cp:revision>2</cp:revision>
  <dcterms:created xsi:type="dcterms:W3CDTF">2012-09-19T01:16:57Z</dcterms:created>
  <dcterms:modified xsi:type="dcterms:W3CDTF">2013-02-14T21:12:52Z</dcterms:modified>
</cp:coreProperties>
</file>